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39" r:id="rId2"/>
    <p:sldId id="431" r:id="rId3"/>
    <p:sldId id="437" r:id="rId4"/>
    <p:sldId id="433" r:id="rId5"/>
    <p:sldId id="432" r:id="rId6"/>
    <p:sldId id="434" r:id="rId7"/>
    <p:sldId id="438" r:id="rId8"/>
    <p:sldId id="435" r:id="rId9"/>
  </p:sldIdLst>
  <p:sldSz cx="9144000" cy="5143500" type="screen16x9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D"/>
    <a:srgbClr val="2677BD"/>
    <a:srgbClr val="FFFFFF"/>
    <a:srgbClr val="007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06" autoAdjust="0"/>
    <p:restoredTop sz="94676" autoAdjust="0"/>
  </p:normalViewPr>
  <p:slideViewPr>
    <p:cSldViewPr>
      <p:cViewPr varScale="1">
        <p:scale>
          <a:sx n="154" d="100"/>
          <a:sy n="154" d="100"/>
        </p:scale>
        <p:origin x="-19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invertIfNegative val="0"/>
          <c:cat>
            <c:strRef>
              <c:f>Tabelle1!$A$2:$A$7</c:f>
              <c:strCache>
                <c:ptCount val="6"/>
                <c:pt idx="0">
                  <c:v>high school</c:v>
                </c:pt>
                <c:pt idx="1">
                  <c:v>undergrad </c:v>
                </c:pt>
                <c:pt idx="2">
                  <c:v>grad student</c:v>
                </c:pt>
                <c:pt idx="3">
                  <c:v>PhD student</c:v>
                </c:pt>
                <c:pt idx="4">
                  <c:v>professional</c:v>
                </c:pt>
                <c:pt idx="5">
                  <c:v>other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149</c:v>
                </c:pt>
                <c:pt idx="1">
                  <c:v>1021</c:v>
                </c:pt>
                <c:pt idx="2">
                  <c:v>725</c:v>
                </c:pt>
                <c:pt idx="3">
                  <c:v>175</c:v>
                </c:pt>
                <c:pt idx="4">
                  <c:v>1092</c:v>
                </c:pt>
                <c:pt idx="5">
                  <c:v>623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913536"/>
        <c:axId val="38915072"/>
        <c:axId val="0"/>
      </c:bar3DChart>
      <c:catAx>
        <c:axId val="38913536"/>
        <c:scaling>
          <c:orientation val="minMax"/>
        </c:scaling>
        <c:delete val="0"/>
        <c:axPos val="b"/>
        <c:majorTickMark val="out"/>
        <c:minorTickMark val="none"/>
        <c:tickLblPos val="nextTo"/>
        <c:crossAx val="38915072"/>
        <c:crosses val="autoZero"/>
        <c:auto val="1"/>
        <c:lblAlgn val="ctr"/>
        <c:lblOffset val="100"/>
        <c:noMultiLvlLbl val="0"/>
      </c:catAx>
      <c:valAx>
        <c:axId val="38915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913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C63A6-6D0D-4FFD-A3DB-F1C29172A4F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2D0F8-17EF-41AE-84BD-877E5488D8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8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32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99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79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81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29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20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1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6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ctrTitle" hasCustomPrompt="1"/>
          </p:nvPr>
        </p:nvSpPr>
        <p:spPr>
          <a:xfrm>
            <a:off x="358775" y="1504950"/>
            <a:ext cx="8421688" cy="2057400"/>
          </a:xfrm>
        </p:spPr>
        <p:txBody>
          <a:bodyPr/>
          <a:lstStyle>
            <a:lvl1pPr>
              <a:defRPr sz="3200" smtClean="0"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err="1" smtClean="0"/>
              <a:t>asdf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err="1" smtClean="0"/>
              <a:t>sadf</a:t>
            </a:r>
            <a:endParaRPr lang="en-US" noProof="0" dirty="0" smtClean="0"/>
          </a:p>
        </p:txBody>
      </p:sp>
      <p:sp>
        <p:nvSpPr>
          <p:cNvPr id="8" name="Textplatzhalter 2"/>
          <p:cNvSpPr>
            <a:spLocks noGrp="1"/>
          </p:cNvSpPr>
          <p:nvPr>
            <p:ph type="subTitle" idx="1"/>
          </p:nvPr>
        </p:nvSpPr>
        <p:spPr>
          <a:xfrm>
            <a:off x="358775" y="3943350"/>
            <a:ext cx="8421688" cy="914400"/>
          </a:xfrm>
        </p:spPr>
        <p:txBody>
          <a:bodyPr/>
          <a:lstStyle>
            <a:lvl1pPr marL="0" indent="0">
              <a:buNone/>
              <a:defRPr sz="2400" smtClean="0"/>
            </a:lvl1pPr>
          </a:lstStyle>
          <a:p>
            <a:r>
              <a:rPr lang="en-US" noProof="0" dirty="0" err="1" smtClean="0"/>
              <a:t>Formatvorlage</a:t>
            </a:r>
            <a:r>
              <a:rPr lang="en-US" noProof="0" dirty="0" smtClean="0"/>
              <a:t> des </a:t>
            </a:r>
            <a:r>
              <a:rPr lang="en-US" noProof="0" dirty="0" err="1" smtClean="0"/>
              <a:t>Untertitelmasters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11" name="Rechteck 10"/>
          <p:cNvSpPr/>
          <p:nvPr userDrawn="1"/>
        </p:nvSpPr>
        <p:spPr>
          <a:xfrm>
            <a:off x="0" y="0"/>
            <a:ext cx="9144000" cy="952500"/>
          </a:xfrm>
          <a:prstGeom prst="rect">
            <a:avLst/>
          </a:prstGeom>
          <a:solidFill>
            <a:srgbClr val="267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34" y="109123"/>
            <a:ext cx="2287332" cy="734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cvpr/_media/style/css/imag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383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cvpr/_media/style/css/drawing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231"/>
            <a:ext cx="6248400" cy="93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/>
          <p:cNvSpPr txBox="1"/>
          <p:nvPr userDrawn="1"/>
        </p:nvSpPr>
        <p:spPr>
          <a:xfrm>
            <a:off x="1671194" y="57150"/>
            <a:ext cx="191174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5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Computer Vision Group </a:t>
            </a:r>
          </a:p>
          <a:p>
            <a:pPr algn="l"/>
            <a:r>
              <a:rPr lang="en-US" sz="125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Prof.</a:t>
            </a:r>
            <a:r>
              <a:rPr lang="en-US" sz="1250" baseline="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 Daniel Cremers</a:t>
            </a:r>
            <a:endParaRPr lang="en-US" sz="1250" dirty="0">
              <a:solidFill>
                <a:schemeClr val="bg1"/>
              </a:solidFill>
              <a:latin typeface="TUM Neue Helvetica 55 Regula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24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54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5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4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65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50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-15240" y="3938174"/>
            <a:ext cx="9159240" cy="843376"/>
          </a:xfrm>
          <a:prstGeom prst="rect">
            <a:avLst/>
          </a:prstGeom>
          <a:solidFill>
            <a:srgbClr val="267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6" descr="http://cvpr/_media/style/css/drawin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54911"/>
            <a:ext cx="5532120" cy="82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70560" y="4427855"/>
            <a:ext cx="7620000" cy="346075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Dr. Jürgen Sturm</a:t>
            </a:r>
            <a:endParaRPr lang="en-US" dirty="0"/>
          </a:p>
        </p:txBody>
      </p:sp>
      <p:sp>
        <p:nvSpPr>
          <p:cNvPr id="19" name="Titel 18"/>
          <p:cNvSpPr>
            <a:spLocks noGrp="1"/>
          </p:cNvSpPr>
          <p:nvPr>
            <p:ph type="title" hasCustomPrompt="1"/>
          </p:nvPr>
        </p:nvSpPr>
        <p:spPr>
          <a:xfrm>
            <a:off x="685800" y="4029614"/>
            <a:ext cx="7644384" cy="502920"/>
          </a:xfrm>
        </p:spPr>
        <p:txBody>
          <a:bodyPr/>
          <a:lstStyle>
            <a:lvl1pPr>
              <a:defRPr sz="2400" b="0" baseline="0">
                <a:solidFill>
                  <a:schemeClr val="bg1"/>
                </a:solidFill>
              </a:defRPr>
            </a:lvl1pPr>
          </a:lstStyle>
          <a:p>
            <a:r>
              <a:rPr lang="de-DE" dirty="0" err="1" smtClean="0"/>
              <a:t>Autonomous</a:t>
            </a:r>
            <a:r>
              <a:rPr lang="de-DE" dirty="0" smtClean="0"/>
              <a:t> Navigation </a:t>
            </a:r>
            <a:r>
              <a:rPr lang="de-DE" dirty="0" err="1" smtClean="0"/>
              <a:t>for</a:t>
            </a:r>
            <a:r>
              <a:rPr lang="de-DE" dirty="0" smtClean="0"/>
              <a:t> Flying </a:t>
            </a:r>
            <a:r>
              <a:rPr lang="de-DE" dirty="0" err="1" smtClean="0"/>
              <a:t>Robots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2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1950" y="167878"/>
            <a:ext cx="7645400" cy="498872"/>
          </a:xfrm>
          <a:prstGeom prst="rect">
            <a:avLst/>
          </a:prstGeom>
        </p:spPr>
        <p:txBody>
          <a:bodyPr/>
          <a:lstStyle/>
          <a:p>
            <a:r>
              <a:rPr lang="en-US" noProof="0" dirty="0" err="1" smtClean="0"/>
              <a:t>Titelmasterformat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3007" y="971550"/>
            <a:ext cx="8471354" cy="3623073"/>
          </a:xfrm>
        </p:spPr>
        <p:txBody>
          <a:bodyPr/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2pPr>
            <a:lvl3pPr marL="82296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3pPr>
            <a:lvl4pPr marL="109728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4pPr>
            <a:lvl5pPr marL="137160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Textmasterformat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bearbeiten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Zweite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82296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Dritte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097280" marR="0" lvl="3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Vierte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371600" marR="0" lvl="4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Fünfte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57400" y="4784725"/>
            <a:ext cx="5029200" cy="238920"/>
          </a:xfrm>
        </p:spPr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69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1950" y="167878"/>
            <a:ext cx="7645400" cy="498872"/>
          </a:xfrm>
          <a:prstGeom prst="rect">
            <a:avLst/>
          </a:prstGeom>
        </p:spPr>
        <p:txBody>
          <a:bodyPr/>
          <a:lstStyle/>
          <a:p>
            <a:r>
              <a:rPr lang="en-US" noProof="0" dirty="0" err="1" smtClean="0"/>
              <a:t>Titelmasterformat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2058294"/>
            <a:ext cx="4572000" cy="2723256"/>
          </a:xfrm>
        </p:spPr>
        <p:txBody>
          <a:bodyPr/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2pPr>
            <a:lvl3pPr marL="82296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3pPr>
            <a:lvl4pPr marL="109728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4pPr>
            <a:lvl5pPr marL="137160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Textmasterformat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bearbeiten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Zweite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82296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Dritte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097280" marR="0" lvl="3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Vierte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371600" marR="0" lvl="4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Fünfte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57400" y="4784725"/>
            <a:ext cx="5029200" cy="238920"/>
          </a:xfrm>
        </p:spPr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Inhaltsplatzhalter 8"/>
          <p:cNvSpPr>
            <a:spLocks noGrp="1"/>
          </p:cNvSpPr>
          <p:nvPr>
            <p:ph sz="quarter" idx="13"/>
          </p:nvPr>
        </p:nvSpPr>
        <p:spPr>
          <a:xfrm>
            <a:off x="361950" y="971550"/>
            <a:ext cx="7620000" cy="9906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2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1950" y="167878"/>
            <a:ext cx="7645400" cy="498872"/>
          </a:xfrm>
          <a:prstGeom prst="rect">
            <a:avLst/>
          </a:prstGeom>
        </p:spPr>
        <p:txBody>
          <a:bodyPr/>
          <a:lstStyle/>
          <a:p>
            <a:r>
              <a:rPr lang="en-US" noProof="0" dirty="0" err="1" smtClean="0"/>
              <a:t>Titelmasterformat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3007" y="1123951"/>
            <a:ext cx="8471354" cy="3200399"/>
          </a:xfrm>
        </p:spPr>
        <p:txBody>
          <a:bodyPr/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2pPr>
            <a:lvl3pPr marL="82296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3pPr>
            <a:lvl4pPr marL="109728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4pPr>
            <a:lvl5pPr marL="137160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Textmasterformat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bearbeiten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Zweite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82296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Dritte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097280" marR="0" lvl="3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Vierte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371600" marR="0" lvl="4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Fünfte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57400" y="4784725"/>
            <a:ext cx="5029200" cy="238920"/>
          </a:xfrm>
        </p:spPr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50596" y="4362450"/>
            <a:ext cx="5678904" cy="304800"/>
          </a:xfrm>
        </p:spPr>
        <p:txBody>
          <a:bodyPr/>
          <a:lstStyle>
            <a:lvl1pPr marL="0" indent="0">
              <a:buNone/>
              <a:defRPr sz="600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 err="1" smtClean="0"/>
              <a:t>Author</a:t>
            </a:r>
            <a:r>
              <a:rPr lang="de-DE" dirty="0" smtClean="0"/>
              <a:t>,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29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3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63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4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53007" y="971550"/>
            <a:ext cx="8471354" cy="36230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53007" y="4788567"/>
            <a:ext cx="2133600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87524" y="4788567"/>
            <a:ext cx="5603876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r>
              <a:rPr lang="en-US" smtClean="0"/>
              <a:t>Autonomous Navigation for Flying Robots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199" y="4788567"/>
            <a:ext cx="2271161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fld id="{C2ED6AAE-0022-4E59-ADC8-B2FAC23E4A4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 bwMode="auto">
          <a:xfrm>
            <a:off x="358777" y="164324"/>
            <a:ext cx="7644384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Titelmasterformat</a:t>
            </a:r>
            <a:endParaRPr lang="en-US" noProof="0" dirty="0" smtClean="0"/>
          </a:p>
        </p:txBody>
      </p:sp>
      <p:pic>
        <p:nvPicPr>
          <p:cNvPr id="10" name="Picture 9" descr="TUMLogo_oZ_Vollfl_blau_RGB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156575" y="269082"/>
            <a:ext cx="682625" cy="360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571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65BD"/>
          </a:solidFill>
          <a:latin typeface="TUM Neue Helvetica 55 Regular" panose="020B06040202020202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1pPr>
      <a:lvl2pPr marL="54864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2pPr>
      <a:lvl3pPr marL="82296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3pPr>
      <a:lvl4pPr marL="109728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4pPr>
      <a:lvl5pPr marL="137160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Autonomous Navigation for Flying Robots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2.4: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Homework </a:t>
            </a:r>
            <a:r>
              <a:rPr lang="en-US" dirty="0" smtClean="0"/>
              <a:t>Discussion</a:t>
            </a:r>
            <a:br>
              <a:rPr lang="en-US" dirty="0" smtClean="0"/>
            </a:br>
            <a:r>
              <a:rPr lang="en-US" dirty="0" smtClean="0"/>
              <a:t>(of last week)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Jürgen </a:t>
            </a:r>
            <a:r>
              <a:rPr lang="en-US" dirty="0" smtClean="0"/>
              <a:t>Sturm</a:t>
            </a:r>
          </a:p>
          <a:p>
            <a:r>
              <a:rPr lang="en-US" dirty="0" err="1"/>
              <a:t>Technische</a:t>
            </a:r>
            <a:r>
              <a:rPr lang="en-US" dirty="0"/>
              <a:t> </a:t>
            </a:r>
            <a:r>
              <a:rPr lang="en-US" dirty="0" err="1"/>
              <a:t>Universität</a:t>
            </a:r>
            <a:r>
              <a:rPr lang="en-US" dirty="0"/>
              <a:t> </a:t>
            </a:r>
            <a:r>
              <a:rPr lang="en-US" dirty="0" err="1"/>
              <a:t>München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Course Launch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&gt;</a:t>
            </a:r>
            <a:r>
              <a:rPr lang="de-DE" dirty="0" smtClean="0"/>
              <a:t>15k </a:t>
            </a:r>
            <a:r>
              <a:rPr lang="de-DE" dirty="0" err="1" smtClean="0"/>
              <a:t>registrations</a:t>
            </a:r>
            <a:endParaRPr lang="de-DE" dirty="0" smtClean="0"/>
          </a:p>
          <a:p>
            <a:r>
              <a:rPr lang="de-DE" dirty="0"/>
              <a:t>&gt;3k </a:t>
            </a:r>
            <a:r>
              <a:rPr lang="de-DE" dirty="0" err="1"/>
              <a:t>completed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week</a:t>
            </a:r>
            <a:r>
              <a:rPr lang="de-DE" dirty="0"/>
              <a:t> (</a:t>
            </a:r>
            <a:r>
              <a:rPr lang="de-DE" dirty="0" err="1"/>
              <a:t>videos</a:t>
            </a:r>
            <a:r>
              <a:rPr lang="de-DE" dirty="0"/>
              <a:t> + </a:t>
            </a:r>
            <a:r>
              <a:rPr lang="de-DE" dirty="0" err="1"/>
              <a:t>exercises</a:t>
            </a:r>
            <a:r>
              <a:rPr lang="de-DE" dirty="0"/>
              <a:t>)</a:t>
            </a:r>
          </a:p>
          <a:p>
            <a:endParaRPr lang="de-DE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2" t="43489" r="34049" b="15104"/>
          <a:stretch/>
        </p:blipFill>
        <p:spPr bwMode="auto">
          <a:xfrm>
            <a:off x="342898" y="2114550"/>
            <a:ext cx="562154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87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Course Launch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&gt;</a:t>
            </a:r>
            <a:r>
              <a:rPr lang="de-DE" dirty="0" smtClean="0"/>
              <a:t>15k </a:t>
            </a:r>
            <a:r>
              <a:rPr lang="de-DE" dirty="0" err="1" smtClean="0"/>
              <a:t>registrations</a:t>
            </a:r>
            <a:endParaRPr lang="de-DE" dirty="0" smtClean="0"/>
          </a:p>
          <a:p>
            <a:r>
              <a:rPr lang="de-DE" dirty="0"/>
              <a:t>&gt;</a:t>
            </a:r>
            <a:r>
              <a:rPr lang="de-DE" dirty="0" smtClean="0"/>
              <a:t>3k </a:t>
            </a:r>
            <a:r>
              <a:rPr lang="de-DE" dirty="0" err="1" smtClean="0"/>
              <a:t>completed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week</a:t>
            </a:r>
            <a:r>
              <a:rPr lang="de-DE" dirty="0" smtClean="0"/>
              <a:t> (</a:t>
            </a:r>
            <a:r>
              <a:rPr lang="de-DE" dirty="0" err="1" smtClean="0"/>
              <a:t>videos</a:t>
            </a:r>
            <a:r>
              <a:rPr lang="de-DE" dirty="0" smtClean="0"/>
              <a:t> + </a:t>
            </a:r>
            <a:r>
              <a:rPr lang="de-DE" dirty="0" err="1" smtClean="0"/>
              <a:t>exercises</a:t>
            </a:r>
            <a:r>
              <a:rPr lang="de-DE" dirty="0"/>
              <a:t>)</a:t>
            </a:r>
            <a:endParaRPr lang="de-DE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035656267"/>
              </p:ext>
            </p:extLst>
          </p:nvPr>
        </p:nvGraphicFramePr>
        <p:xfrm>
          <a:off x="228600" y="1962150"/>
          <a:ext cx="5715000" cy="271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93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1" b="5138"/>
          <a:stretch/>
        </p:blipFill>
        <p:spPr bwMode="auto">
          <a:xfrm>
            <a:off x="-19050" y="19051"/>
            <a:ext cx="914400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41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Three Applications for </a:t>
            </a:r>
            <a:r>
              <a:rPr lang="en-US" dirty="0" err="1" smtClean="0"/>
              <a:t>Quadrotors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Quadrotors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thermal </a:t>
            </a:r>
            <a:r>
              <a:rPr lang="de-DE" dirty="0" err="1" smtClean="0"/>
              <a:t>cameras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forest</a:t>
            </a:r>
            <a:r>
              <a:rPr lang="de-DE" dirty="0" smtClean="0"/>
              <a:t> </a:t>
            </a:r>
            <a:r>
              <a:rPr lang="de-DE" dirty="0" err="1" smtClean="0"/>
              <a:t>fire</a:t>
            </a:r>
            <a:r>
              <a:rPr lang="de-DE" dirty="0" smtClean="0"/>
              <a:t> </a:t>
            </a:r>
            <a:r>
              <a:rPr lang="de-DE" dirty="0" err="1" smtClean="0"/>
              <a:t>prevention</a:t>
            </a:r>
            <a:r>
              <a:rPr lang="de-DE" dirty="0" smtClean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MrSparc</a:t>
            </a:r>
            <a:r>
              <a:rPr lang="en-US" dirty="0" smtClean="0"/>
              <a:t>, 119 votes]</a:t>
            </a:r>
          </a:p>
          <a:p>
            <a:r>
              <a:rPr lang="en-US" dirty="0" smtClean="0"/>
              <a:t>Temporal telecommunication </a:t>
            </a:r>
            <a:r>
              <a:rPr lang="en-US" dirty="0" err="1" smtClean="0"/>
              <a:t>tranceiver</a:t>
            </a:r>
            <a:r>
              <a:rPr lang="en-US" dirty="0" smtClean="0"/>
              <a:t> [</a:t>
            </a:r>
            <a:r>
              <a:rPr lang="en-US" dirty="0" err="1" smtClean="0"/>
              <a:t>npanagia</a:t>
            </a:r>
            <a:r>
              <a:rPr lang="en-US" dirty="0" smtClean="0"/>
              <a:t>, 77 votes]</a:t>
            </a:r>
          </a:p>
          <a:p>
            <a:r>
              <a:rPr lang="en-US" dirty="0" err="1" smtClean="0"/>
              <a:t>Quadrotor</a:t>
            </a:r>
            <a:r>
              <a:rPr lang="en-US" dirty="0" smtClean="0"/>
              <a:t> with nuclear radiation detector [detik19, 69 votes]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4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Great Ideas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Painting with seeds [</a:t>
            </a:r>
            <a:r>
              <a:rPr lang="en-US" dirty="0" err="1" smtClean="0"/>
              <a:t>MarkTillotson</a:t>
            </a:r>
            <a:r>
              <a:rPr lang="en-US" dirty="0" smtClean="0"/>
              <a:t>, </a:t>
            </a:r>
            <a:r>
              <a:rPr lang="en-US" dirty="0" err="1"/>
              <a:t>untimonyred</a:t>
            </a:r>
            <a:r>
              <a:rPr lang="en-US" dirty="0" smtClean="0"/>
              <a:t> 62+34=96 votes]</a:t>
            </a:r>
          </a:p>
          <a:p>
            <a:r>
              <a:rPr lang="en-US" dirty="0" smtClean="0"/>
              <a:t>Lifeguard drone [</a:t>
            </a:r>
            <a:r>
              <a:rPr lang="en-US" dirty="0" err="1" smtClean="0"/>
              <a:t>chclauson</a:t>
            </a:r>
            <a:r>
              <a:rPr lang="en-US" dirty="0" smtClean="0"/>
              <a:t>, 49 votes]</a:t>
            </a:r>
          </a:p>
          <a:p>
            <a:r>
              <a:rPr lang="en-US" dirty="0" smtClean="0"/>
              <a:t>Instant rescue / first contact [</a:t>
            </a:r>
            <a:r>
              <a:rPr lang="en-US" dirty="0" err="1" smtClean="0"/>
              <a:t>Barrtos</a:t>
            </a:r>
            <a:r>
              <a:rPr lang="en-US" dirty="0" smtClean="0"/>
              <a:t>, 31 votes]</a:t>
            </a:r>
          </a:p>
          <a:p>
            <a:r>
              <a:rPr lang="en-US" dirty="0" err="1" smtClean="0"/>
              <a:t>BeerCopter</a:t>
            </a:r>
            <a:r>
              <a:rPr lang="en-US" dirty="0" smtClean="0"/>
              <a:t> [</a:t>
            </a:r>
            <a:r>
              <a:rPr lang="en-US" dirty="0" err="1" smtClean="0"/>
              <a:t>AndreasLohr</a:t>
            </a:r>
            <a:r>
              <a:rPr lang="en-US" dirty="0" smtClean="0"/>
              <a:t>, 29 votes]</a:t>
            </a:r>
          </a:p>
          <a:p>
            <a:r>
              <a:rPr lang="de-DE" dirty="0" err="1" smtClean="0"/>
              <a:t>Mosquito</a:t>
            </a:r>
            <a:r>
              <a:rPr lang="de-DE" dirty="0" smtClean="0"/>
              <a:t> Hunter </a:t>
            </a:r>
            <a:r>
              <a:rPr lang="en-US" dirty="0" smtClean="0"/>
              <a:t>[</a:t>
            </a:r>
            <a:r>
              <a:rPr lang="en-US" dirty="0" err="1" smtClean="0"/>
              <a:t>JasonWang</a:t>
            </a:r>
            <a:r>
              <a:rPr lang="en-US" dirty="0" smtClean="0"/>
              <a:t>, 27 votes]</a:t>
            </a:r>
          </a:p>
          <a:p>
            <a:r>
              <a:rPr lang="de-DE" dirty="0" smtClean="0"/>
              <a:t>Flying </a:t>
            </a:r>
            <a:r>
              <a:rPr lang="de-DE" dirty="0" err="1" smtClean="0"/>
              <a:t>umbrella</a:t>
            </a:r>
            <a:r>
              <a:rPr lang="de-DE" dirty="0" smtClean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LudovicGuegan</a:t>
            </a:r>
            <a:r>
              <a:rPr lang="en-US" dirty="0" smtClean="0"/>
              <a:t>, 11 votes]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Potentials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Challenges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Potentials</a:t>
            </a:r>
          </a:p>
          <a:p>
            <a:pPr lvl="1"/>
            <a:r>
              <a:rPr lang="de-DE" dirty="0" err="1"/>
              <a:t>Completely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applications</a:t>
            </a:r>
            <a:endParaRPr lang="de-DE" dirty="0"/>
          </a:p>
          <a:p>
            <a:pPr lvl="1"/>
            <a:r>
              <a:rPr lang="de-DE" dirty="0" err="1" smtClean="0"/>
              <a:t>Mass</a:t>
            </a:r>
            <a:r>
              <a:rPr lang="de-DE" dirty="0" smtClean="0"/>
              <a:t> </a:t>
            </a:r>
            <a:r>
              <a:rPr lang="de-DE" dirty="0" err="1" smtClean="0"/>
              <a:t>market</a:t>
            </a:r>
            <a:r>
              <a:rPr lang="de-DE" dirty="0" smtClean="0"/>
              <a:t> </a:t>
            </a:r>
            <a:r>
              <a:rPr lang="de-DE" dirty="0" err="1" smtClean="0"/>
              <a:t>bears</a:t>
            </a:r>
            <a:r>
              <a:rPr lang="de-DE" dirty="0" smtClean="0"/>
              <a:t> an </a:t>
            </a:r>
            <a:r>
              <a:rPr lang="de-DE" dirty="0" err="1" smtClean="0"/>
              <a:t>enormeous</a:t>
            </a:r>
            <a:r>
              <a:rPr lang="de-DE" dirty="0" smtClean="0"/>
              <a:t> potential</a:t>
            </a:r>
          </a:p>
          <a:p>
            <a:r>
              <a:rPr lang="de-DE" dirty="0" err="1" smtClean="0"/>
              <a:t>Challenges</a:t>
            </a:r>
            <a:endParaRPr lang="de-DE" dirty="0" smtClean="0"/>
          </a:p>
          <a:p>
            <a:pPr lvl="1"/>
            <a:r>
              <a:rPr lang="de-DE" dirty="0" smtClean="0"/>
              <a:t>Limited </a:t>
            </a:r>
            <a:r>
              <a:rPr lang="de-DE" dirty="0" err="1" smtClean="0"/>
              <a:t>battery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endParaRPr lang="de-DE" dirty="0" smtClean="0"/>
          </a:p>
          <a:p>
            <a:pPr lvl="1"/>
            <a:r>
              <a:rPr lang="de-DE" dirty="0" smtClean="0"/>
              <a:t>Limited </a:t>
            </a:r>
            <a:r>
              <a:rPr lang="de-DE" dirty="0" err="1" smtClean="0"/>
              <a:t>payload</a:t>
            </a:r>
            <a:endParaRPr lang="de-DE" dirty="0" smtClean="0"/>
          </a:p>
          <a:p>
            <a:pPr lvl="1"/>
            <a:r>
              <a:rPr lang="de-DE" dirty="0" err="1"/>
              <a:t>Safety</a:t>
            </a:r>
            <a:endParaRPr lang="en-US" dirty="0"/>
          </a:p>
          <a:p>
            <a:pPr lvl="1"/>
            <a:r>
              <a:rPr lang="de-DE" dirty="0" smtClean="0"/>
              <a:t>Legal </a:t>
            </a:r>
            <a:r>
              <a:rPr lang="de-DE" dirty="0" err="1" smtClean="0"/>
              <a:t>regulations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Quadrotor</a:t>
            </a:r>
            <a:r>
              <a:rPr lang="en-US" dirty="0" smtClean="0"/>
              <a:t> Exercises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Simulator </a:t>
            </a:r>
          </a:p>
          <a:p>
            <a:pPr lvl="1"/>
            <a:r>
              <a:rPr lang="de-DE" dirty="0" err="1" smtClean="0"/>
              <a:t>WebGL</a:t>
            </a:r>
            <a:endParaRPr lang="de-DE" dirty="0"/>
          </a:p>
          <a:p>
            <a:pPr lvl="1"/>
            <a:r>
              <a:rPr lang="de-DE" dirty="0" err="1" smtClean="0"/>
              <a:t>Excellent</a:t>
            </a:r>
            <a:r>
              <a:rPr lang="de-DE" dirty="0" smtClean="0"/>
              <a:t> </a:t>
            </a:r>
            <a:r>
              <a:rPr lang="de-DE" dirty="0" err="1" smtClean="0"/>
              <a:t>timings</a:t>
            </a:r>
            <a:endParaRPr lang="de-DE" dirty="0" smtClean="0"/>
          </a:p>
          <a:p>
            <a:pPr lvl="1"/>
            <a:r>
              <a:rPr lang="de-DE" dirty="0" err="1" smtClean="0"/>
              <a:t>Race</a:t>
            </a:r>
            <a:r>
              <a:rPr lang="de-DE" dirty="0" smtClean="0"/>
              <a:t> </a:t>
            </a:r>
            <a:r>
              <a:rPr lang="de-DE" dirty="0" err="1" smtClean="0"/>
              <a:t>course</a:t>
            </a:r>
            <a:r>
              <a:rPr lang="de-DE" dirty="0" smtClean="0"/>
              <a:t> </a:t>
            </a:r>
            <a:r>
              <a:rPr lang="de-DE" dirty="0" err="1" smtClean="0"/>
              <a:t>exercise</a:t>
            </a:r>
            <a:r>
              <a:rPr lang="de-DE" dirty="0" smtClean="0"/>
              <a:t> </a:t>
            </a:r>
            <a:r>
              <a:rPr lang="de-DE" dirty="0" err="1" smtClean="0"/>
              <a:t>upcoming</a:t>
            </a:r>
            <a:r>
              <a:rPr lang="de-DE" dirty="0" smtClean="0"/>
              <a:t> in </a:t>
            </a:r>
            <a:r>
              <a:rPr lang="de-DE" dirty="0" err="1" smtClean="0"/>
              <a:t>week</a:t>
            </a:r>
            <a:r>
              <a:rPr lang="de-DE" dirty="0" smtClean="0"/>
              <a:t> 8</a:t>
            </a:r>
          </a:p>
          <a:p>
            <a:r>
              <a:rPr lang="de-DE" dirty="0" err="1" smtClean="0"/>
              <a:t>Parrot</a:t>
            </a:r>
            <a:r>
              <a:rPr lang="de-DE" dirty="0" smtClean="0"/>
              <a:t> </a:t>
            </a:r>
            <a:r>
              <a:rPr lang="de-DE" dirty="0" err="1" smtClean="0"/>
              <a:t>Ardrone</a:t>
            </a:r>
            <a:r>
              <a:rPr lang="de-DE" dirty="0" smtClean="0"/>
              <a:t> </a:t>
            </a:r>
            <a:r>
              <a:rPr lang="de-DE" dirty="0" err="1" smtClean="0"/>
              <a:t>instructions</a:t>
            </a:r>
            <a:r>
              <a:rPr lang="de-DE" dirty="0" smtClean="0"/>
              <a:t> </a:t>
            </a:r>
            <a:r>
              <a:rPr lang="de-DE" dirty="0" err="1" smtClean="0"/>
              <a:t>coming</a:t>
            </a:r>
            <a:r>
              <a:rPr lang="de-DE" dirty="0" smtClean="0"/>
              <a:t> </a:t>
            </a:r>
            <a:r>
              <a:rPr lang="de-DE" dirty="0" err="1" smtClean="0"/>
              <a:t>soon</a:t>
            </a:r>
            <a:endParaRPr lang="de-DE" dirty="0" smtClean="0"/>
          </a:p>
          <a:p>
            <a:pPr lvl="1"/>
            <a:r>
              <a:rPr lang="de-DE" dirty="0" smtClean="0"/>
              <a:t>ROS </a:t>
            </a:r>
            <a:r>
              <a:rPr lang="de-DE" dirty="0" err="1" smtClean="0"/>
              <a:t>based</a:t>
            </a:r>
            <a:endParaRPr lang="de-DE" dirty="0" smtClean="0"/>
          </a:p>
          <a:p>
            <a:pPr lvl="1"/>
            <a:r>
              <a:rPr lang="de-DE" dirty="0" smtClean="0"/>
              <a:t>Python </a:t>
            </a:r>
            <a:r>
              <a:rPr lang="de-DE" dirty="0" err="1" smtClean="0"/>
              <a:t>stub</a:t>
            </a:r>
            <a:endParaRPr lang="de-DE" dirty="0" smtClean="0"/>
          </a:p>
          <a:p>
            <a:pPr lvl="1"/>
            <a:r>
              <a:rPr lang="de-DE" dirty="0" err="1"/>
              <a:t>EdX</a:t>
            </a:r>
            <a:r>
              <a:rPr lang="de-DE" dirty="0"/>
              <a:t> </a:t>
            </a:r>
            <a:r>
              <a:rPr lang="de-DE" dirty="0" err="1"/>
              <a:t>wiki</a:t>
            </a:r>
            <a:endParaRPr lang="de-DE" dirty="0"/>
          </a:p>
          <a:p>
            <a:pPr lvl="1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CACHECONTENT#5C6D61746862667B787D203D205C626567696E7B706D61747269787D78205C5C2079205C656E647B706D61747269787D205C696E205C6D61746862627B527D5E32" val="iVBORw0KGgoAAAANSUhEUgAAAnMAAADvCAIAAAAW6cVIAAAgAElEQVR4Ae2dv8IWt7HG4ZzTpEvoktLhChzSpUwoUxkuIXAFQJnSfFcAvgTsMpVxm85xmYrkEoi7lJwflhmENNKr3Xf/SLvPV4BerVaaebSrRzMaaW+/e/fulv6EwLkR+Prrr589e/bvf//7l7/8JYmnT5+Oi8fr168fPnz4448/HkCXcXtBkp8cgf85uf5SXwg8f/4cKoJWgQJCevv27eiYoEXQhVnCgwcPRldH8guB4RC4LZt1uD6TwAsigHl6c3NjFf7xj3/E5rOfgyaYK8CpJvwXX3yBUW4/lRACQmBtBMSsayOs+vtF4JC0GuBOyPUYM4Z+nyRJJgQ+RUDe4E/x0K/TIHBgWqUP0e7JkyfWmd99992f/vQn+6mEEBACqyIgm3VVeFV5pwg8evToq6++MuGOatIlan7++edQ7K9+9StTXAkhIATWQEDMugaqqrNrBHK++cc//tG1xFcIRwTTN998YxWIXA0KJYTAegiIWdfDVjX3iEBCq2xNISr42Gbc7373ux9++ME6A3I98EzC1FRCCOyIgNZZdwRfTW+NAHE9sROY5r///vtj0yo64gH+7LPPDGtYVmuuhoYSQmANBGSzroGq6uwRAXaesG81luzbb789Ccf85z//gVzDPteAgLbixE+C0kJgWQRksy6Lp2rrFIFwMlEs3KtXr05Cq2iNXY7lGqvP4iuO8ThHaSEgBJZC4H//+te/LlWX6hECfSLwr3/96/e//30s25dffvmXv/wlzjl8+je/+c2vf/3rv/3tb6Ypq62/+MUv/vCHP1iOEkJACCyCgLzBi8CoSvpFIHeEHnWPTUsfJAFc3HIel3gLPiojBBZBQMy6CIyqpF8Efvvb34YzgYOIZwgGrndGEipM4Tdv3oBS/S5dFQJCoB0BrbO2Y6WS4yHAbs6YVlFARyWAANOLuC/v378f/1RaCAiBKxEQs14JoG7vF4GXL1/GhyQgKMurWGz9SryJZHk0E5MPfRJnE+zVyFkQUATTWXr6bHoSnvPnP/851prlVbg2zjltmmim//73v3//+98NgX/+85+KZjI0lBACVyKgddYrAdTtPSKQRy1peTXvp2QFmgKcmyGbPgdKOUJgKgLyBk9FTOUHQIATIeJTEZBYy6t5txEVnGQmJ2kkV/VTCAiBRgTErI1AqdgwCHCEYXIqAt9TkymW9x82KwvPcb4WXGM0lBYCsxGQN3g2dLqxRwRYXr13714sGaf6cVJEnKN0jEC+CYfTqRTQFEOktBCYioCYdSpiKt81Alo7nNo9TDvu3r0b36U16RgNpYXADATkDZ4Bmm7pFIGnT58mu1flB77YVblPmCVq4qgv3qgCQkAIlBCQzVpCRvmDISA/8DUdlvuEX7x4oSP7r4FU954ZATHrmXv/ULrnfmCdiNvewfm8hHvfvn17+I/XtkOkkkKgHQF5g9uxUsl+Ecj9wPgzz/ORuOs7BpuVL7Ym9Zztc0CJ+vopBGYjIJt1NnS6sRcEXHtLp8xP7R6O17hz505yl+z+BBD9FAItCMhmbUFJZbpGIDetCFzCOdy10P0Jh+M32d6KjI8fP+5PUkkkBHpHQDZr7z0k+eoIfP3118nJQWwawfyq36WrJQTy5WqmKRy+USqvfCEgBHIEZLPmmChnJARyg/XZs2cjKdCZrLnZenNzo6M2OuslidM7ArJZe+8hyVdBgMAlxv24gAzWGI156dxsJbgJ38C82nSXEDghAmLWE3b6QVR2I260C/P63n39+nX+LXR9Bud6YFXDeRAQs56nr4+mKWfbJh821xHBS/VxfnDE559/Tgz2UvWrHiFwbAS0znrs/j2sdozyCa2iar5GeFj9V1bsq6++Slr44Ycf5BBOMNFPIVBCQDZrCRnld41AblTJYF22w4TwsniqtlMhIJv1VN19EGVZCMSESpRhc0iSo5/XIJA7APjawcuXL6+pU/cKgZMgIJv1JB19KDU5tjD5trlCgtfoYJmta6CqOs+AgGzWM/TyoXRkhTWhVdTTHtY1+jhHFbNVq61rQK06D4aAbNaDdejx1ckNVnR+9+7d8TXfQ8N8b6vWs/foB7U5GAKyWQfrsJOL6xqsva2wstGW4wCZAXAS7+2f/uAnfpLZeJgRanIIBs7YUAO3kyaH/I0fgBxbma0bd4GaGxEB2awj9tp5ZXYN1n4+IwpxciZUvmUl7jDOM6JA6bun1IAPNt9QZDVgMsJ2W36TnLmBtR4SMlsTQPRTCCQIiFkTQPSzXwSw2O7du5fIx3dYCRVOMnf5iUlqC5NwD4LxRwLiZ2E4OYXR/TpbfPhRuJ3zGfiyG2YiRyBRiUVEb3ncICyezxVc+XeBXY0KgR4RYIFKf0JgCATyw/d5oxjidxce7oQIw+sNlb569SoXKS4TSiaS89NqSC5ZbbFvlrTlr5rgS7dBsPhf9F21UVUuBIZG4H3oh/6EQP8IwEzxyB7SbLbZXXIEg02DPBfZzkqG8pBWkB+TNORgpFJhrhRci7KhjP3rlszvvT7H5g3WNAkT/vr6VYMQOBgCimCKxwql+0Ugd0giq3lfd5Qb1sFbiwCYqhe/YxobndwSvitOxFOgLngXj3e+BMtGF47I//HHHxM1jY+T/MV/ut6CxL+9eKOqUAiMi4DWWcftu3NJDt/k1ILRlvPQlrhYRBU2JemLTeff54EdmTSEeQNpYoCTSrgFxs11p9iWH/bJ45gQADsjkVY/hYAQAAHZrHoMBkCA0J6cWrDz9qVVjvoLZ1ZwEGALrQJ0LvDDhw8DrWIX5rTKLZjCue6hzwhu2qzziJnK29JhhzkmyhECICBm1WMwAAKu49F1UW6mDNtjgi8XymGnaXu7yVJr8CRze35Ob6gzP3DK2mJR1tJrJ1y03X5ZWxLVLwT6R0DM2n8fnV1COMxlF77PuiM02Jqh9WBxtkuCBzsvDD3n5mwoVjJMMdk5QSKvaqUcjPI8hIppQSdbnlbSWtUKgXkIiFnn4aa7tkPApS7XhNpMJugkbC3F0CwxYkkY17VbCcVyNYXk8BKXmlgp35XE7Z2VBFC1QmAUBBTBNEpPnVdOqCtno8aIoZVQY0EUZoXeCC+a1EQewcTtF+thOTN4nkNbMNwMRp8kp1vYPamDkopjcuFS5pkRkM165t4fQHdG85xWoaLGiKE1NESkYLC6Nly9RXefTNhyU7mRU5BgL+5lPoEzGaKdaihXKm+/xHwiWSQO9+rrN+0YquRJEBCznqSjR1XTdTbaGucuWplIM5jVjieMJW9UB2JjPrELp5q0rsoGiBVTQgicHAF5g0/+APSuvruNcl9XcPBOY2jOCN6BGvNorN135bY/BEST3b17Ny8/kAq58MoRAosjIJt1cUhV4WIIlNyMO7qC0S14p13r7aLmuTcY/+q+ZuhFmeMCRCO7W31ktsYoKS0ExKx6BvpFwA1/vbgqubY+nJcLQc7Y80P4Ur5mvLs6U+Fyfddi1qkwqvyxEfi/Y6sn7YZGwP1MqXsY0JZqzt5FmvuBEXs4ZnUFZmMrjuLZyGzZfWpLCGyAgGzWDUBWE3MQKLmC3ZF9TgOb33MMZiWQitjsHDx3GpQXU44QOAMCYtYz9PKQOrquYFYlxzWMco3GWmS1x8id3OTaWXklhMDZEBCznq3Hh9HXtfB2dwXPhg9n6QEWWYP67lIrG4qmnpsxG0zdKAQ6R0DM2nkHnVQ894AIsHDH9CEwcicKrvHXvzolsWW29t93knAbBMSs2+CsVqYh4I7RLO+xyDetom5KH4lZ2SbkHsakpdZuHjcJsjMCYtadO0DNuwi4Y3TJVHJr6C0zZ9ZBF1kDsK5bPtext16QPELgIgIsanCAKNvqmMczieSwGv5I8JPM58+f41G7WMn707T1JwS6QoANo+6DiyHblZztwrgacdZEew29leQYLLePyO9NVMkjBBoR4OltnL7jP3vy5Anvdalm7Wd1xwdl7olAyfRxT//ZU9Dmtl2NGt/h5kY2LVg6BgtNS5c2lU+NCYEpCBBgSAxHfKw3ow1eJf4IPOTwTi6xaduqJPPmpz/mxxi4lv8xUaJc5QuBvRBwPY1MEveS5/p2XY14Xa+vecca3JkB49GOIqlpITADgTiqgwf4xYsX7ruJhYqd+pE7P6QYmnJXjbzBMzpCt6yLAE/qh4f24/+M4+u2umbtuUbMhddscIu6+Ubsx+6JUu6otIVAakMITEfAaJWXtGW9icfbnVMm9yqCKRoSlOwAAXffJ3K5T3MH8l4WwdVonjrEVjRFT1wWaoESJRVc1/cC7akKIbA0ArxNYSMfM93Gw8AJZeIjV7kXinrij1+JWZfuK9V3HQJuVDBVjrvI6mo0Tx3e/3v37sUv8HVgX3V3aQeUmPUqWHXzhggEWg3u3EmHu3H2Ki9jIim12WEpYtYEHP3cGYHSuDxuXIyrUcngq6BPoEQ4xenOnTuVYlteygcXWnf13VIqtSUEWhBg/0wISuJLTZNoNVSeh8fzetrHJcWsLV2gMtshkH/BlLbdEXw7ma5rKWca5sgz3uTwpTbuLRmL14k5527X8ma0spn7nEp1jxDYBAF7oXinZjyxvMK5TxgHFas/iC9m3aQP1UgbAqVDDWdYeG0NzizFy4NLNrxC9SrcZdEZ6tBW2BIQ/Ff1Rje7WlLEnR5tJpUaEgIXEeDFDAYrhub9+/fxA2HCXrwrKfDs2bMkh59h9UfMmiOjnN0QKI3IpRF8e0FZXyGE4e7du7yN/HvRR+1+EnyGCc7euaCsG/e/PQ6hRRZ93aZzM90tpkwhsBcC+VADTZa+XFkS0vUehVdezFoCTfk7IBDv1I6bd72OcYFt0k+fPsVkDIudoUUo5NGjR5XWLaY/LjOVWTFYw+vKKs4MN3Lc9LJpd2ShCTHrsjirtsURiI99sMrdt9Wuuol8aAo1i1lduJS5DwLuiDxvVXJxBXAfmeEYV155G/EYxzRsd01lVnM6dWWwBnVcXUozJENACSGwLwLui+lm1uV0n39WbcWsddx0dVME3IlkyeW4qWS3bhm9Je1W3kbXFcztk4J7oeewcsPJDF0ZrAGHfM4e8t0F5gQ6/RQCeyHgPrduZl1C913mNAkxax03Xd0OgdJY7M4KtxPrQ0v5wky4UnobUScwYi6/O4H40M4n/+MHDiFLtIIv+pNrffwoLYGX4OpDaklxGQG+62Jfegnfe1npX1rhj1kjiwvhYzKsd7aEB17WoVyCRZzkxcQ3Vpo9l6u5BYnmV6Fbncifw6KcfRAojcUl6tpSStw7JdvUdrAl8lg+ekE/sYO0kVlplDgp2uWdr/ick3Y3/lnyKMT6biySmrseAbgtzAuvr+piDeHNCv/y2MTt8uKws4XJJdR7sZ6pBXgxodLwZtEQPqEZrbjDwvt6pp+zqDuEwCoI5JvDwquSn3a9SvOXKnXfW15I9z5bEOW9pUCyqZzJsntXnMlc2ObUDAHxpd7SLjLMh3qTU/K0I+B+99Dt6G0yeRc4KL9d/s1K5uqHJ/82EuTXlCMEtkcAd5BrzMExM+aSi8uPnyqeTVM/Vqn7ASk2xgW3UlyA/TlxfBaMS4UlIVlbtSBkWPni3p5SPdvklzpOY8s2+K/UCv5YnlhsMl7A8G/4ac3xeNvkzzLjBHEGyRvNTJRb8MFQLNSJkZqUiWtI0sFhS7s9DAjIxopP7rNhVv1+a+xm3K6GhEAdgeQtsp/1uza7GjurGR3cjx4zBvHaB8kTcza2QSnAGOFaolRrNZTKbKZyY0Noap0VJ1yIGutUsT4RMGcMHY37tCJkYvXWCzN9zJ+iCm3Xa6tItewle1Xzx17MuizUqm0mAsl7aE9qV07FeLET2uO9IodBAY4kwU8yg+SkcyAg12T4CDVwO5UwWMRXUZzyeSUd5qCF9VecAJMOpZVIVyJgDznLN5WqeJ7tYWh05PIiWOXcG959Xo34zbI6e3hBYmmDYIaJmLXybOjSdgjEpGUvDwl7UrcTpdoSM4CY/2JRQ5qXrc4ojDL5CxnXw5BRr6Eq4A4X4zE0VgT7Zgdp1OTKCNjzj01ZacrCJnjaK8WSS4lrJ6Zk0okVS82u4yepc6Wf7mNvfhox60qwq9ppCLiPKcM0+dMq2qQ07w+CMcTAgoEmeef52c6IlGTo4a5wO/9SFXPzHUeK2cihS0yolu5tVjRbQd0YI9BImTzP4UkgEd9+MR27r3gvkvL5QLHLK8MMwJ5zS8TzADFr0nH6uQ8C9rraYxoS7Vy1j9xq9d07hrak18LPuk0j5AZFwJz/Oe3FGhmzMuOM81vSMX3mI0Bi1/KwmaXYUvkiZcxwtycfWOKadVKEIaPEngiUtj/a+7mncGq7ikDp9OD2mM9q9brYFwLBy4JM7lZOk9WuWnm7dDERH4qSe0QIDGYyF3NbOE3lYrVLFWBHQBznT7UYBsk2ATHrUmirnqsQKI3CHZ7nd5WeB725NHrO+OzlQRGSWtMQMCdWstUt1AK5sjPNll2Zl8/4Btw0gT6UZqfN48ePP/x6/z8cn38kR8waQ6T0PgiUTjIrjdf7SKlWywjYGJcUKTmKk2L6KQQSBMznTD4kmlwNPwkbtnx2kG8wjaOJ2FamdX664olZrWuU2A2BksFaGq93E1QNFxAo9VSpZwvVKFsI/IxAfAJDaakIhxZBQwZZ6QMYVuD6BDxqXm5qI/rdpVUuiVmvR1s1XItAafwtjdfXtqf7l0ag1FOlnl26fdV3NATw95rLqvIUxV9HXptZiSeIOR5Sr7igdSL/0Z7IEfUpvTnuF5pGVPDwMpeYNR6JDg9CrCCrcXjCebD5C8f4xbZOXLKeJoIPP2cpRqx+7+hXeajC8wOGFV3wGwdOpRje2jUOPgxOYHuYoXziqupnjopZK12mSxshUHpzSuP1RmKpmWYEYt9dfJO77S8ucKQ04QKE2xA1mgSOXqMjrwYDeikQ4Zqa+7+3kVmJdTJrldlMnfBmaJ3QKnMd+vcif4tZZ0CtWxZGQMy6MKCbV2eOu6TlUs8mxUb/yY4LBnezaZZV51SzExe6OgLx/JsuWJZZE1qFxfMwYFdmMasLizI3RaA0/pbG602FU2MNCJT89vNcoA0N9lKElTaONVhVzfjYhF7U3kSO0kOVNB5vzKtzcHLjxZ/QKs4YG53oiHijbf12MWsdH13dAoHSwBTPRreQQ23MRaDiHMOTGY99c1vo7j7sVFZAS48u4hJHiucQeuAxZo5IYupMkVsqwHaHyNICGVwVkEOblAxlLpZslzGmVeq/uLCa1CxmTQDRz60R4AkuNXnIEbmk7Oj5Nroliiw42CU17/WTuQKH/ri+X6iUS3DqOWOO9uoRa9fI2HLmJWJaZWLExtmWsYgHIxwiAQ2LWechr7sWQ8CcLYvVqIr2QAADyyVR+vdINMMym3uWHhGq7G5sGX/36Jwh27TH6SJfWslFvFwxrTJJgiYbPQc/xa59B9aU137WIZ+5IwldWhpZ5CU5ElCd61Ia/o40c2KZLadVCJVnGOewaHXZR7Q0MiStxIHTTO+Sq1N/xrTKbImDIBpplYaCGyMMXLJZpyKv8gsjYPPNpN7SSJ0U089OEGBAcR2kjeNjJ1pUxHjw4EFyhu0kg6ZSsy7VEajzZfzUXTkdh6Tv378f5oKT4pWC/OEsT1YE+Clmrfeprq6OQMmmqb9Oq4ulBiYiUOqv0sxpYvU7F89pdcbIu7MOozVvI0OdL/HWmmbXrDtAq0QCh8eVOulxq7YxEdusP3uDWTy4ffXfRVEQfXYjnGnSqJ6KjYVAyaaRzTpWP5b6q9S/A2mX0CoDPdZJ+waMgTTtStQWZsV5a44E+zzODC2MVnmM6dyLXJY3Yftcw6kpsllziJSzKQIlm6ZkA20qnBprRqDUXzY+NtfUV0F2rNrYjWSMvI2Ron2pMZo0UKaNDBWbNd7smy+BNypttEpDMzoXUXnI2YIVmpM3uBF2FVsXgdLIW7KB1pVGtc9FoNRfNj7OrXjP+whgsRETOYJBo0ilDbokrFmGhgJX5Y3iyLy5uQn5kOIMQ5N7jVZJMxaVzunMWy892OHxkM2aI6acTREoeQtLNtCmwqmxZgRKhkWpf5sr3rNgbAaJVrfsCTsKmEbdAwthRCLITKT4c3KWeTER02ooXOLLi1WFAvYW/MysTApiszoU4pWwGUGlXrvRKi0VZqwkQp15Aft+KgpQT/ijnjAR5kZyStUqf2gESk9CyQYaWtkDC1+aCZX6t38o+EJZLDxRLbJWt+m1ePU0pk9rHWuVfOsdVlhd9rXybiKnVbfYpMyP5vW76l/LRIBNP9U6/IvuajMkDZ37Nyj3oAiUGJSB7KAaH1OtN2/elMagERWOvZHoNW+UG1HxizJjHVlHVwqbLcRQXynmXorZIRkHIAj6wgQgAZm5ldQzqac08sSVT00DTmj3Vr15rsY4lpqBgC/WExdIntpQLZlxGaVPgkDp+SaU4CQIHEPNCrOOOF2OTSUe0RFVWOm5ihmh0sRsZo3rpxJrggeMS8lwAa3O65q4lRKvzci3ecDldVZC4/DfxtFxeXsclggEjfZ44h8PtTGMXrMVKRdJOaMgYC6dROCSdzEppp+dIHCk/sLZGH9jleGy/SCeTrpjRDFCvFh88gNeTDLDqYFxftAO45Wjr+ZpWhp25tVmd9l84rLNGqYMH93HVkeWYE5h84tSgvnFx7Y/1GA8X7prl3y6LZkffZB3jP/pspYe2QXbuNESmkMIHyty8jSv9mG6MvY3znM2HvhhiK29ipo2zl/0BmNWUWcLxdgDxsjcuU/rss0alGHWAFJ1ng+fsqtP7vCxJLssmJXMi5Y2lNdIMFGKg9PWaGLtOpnisWHA9i+v3dy8+glVmHej7uoNgfqL35u0dXnidz9m2fpduuoiwEAUn6oBiTAJ41+IICTcu0qZ0BA0THBZqUAn+a3MymsDudb3+gAWxFk5LAkGTSx6MIpB7wSUw4jRv4OuYugcphekyFgIJJPR/gfxzuGFQVv2mNS1wEhlBxTmb+OaY722Da5O+NYN66C4besyQZwlA5QHNFmsBSYWcesV7nWV/hvdG8wsJ/bb7IXk7Hb7nxbMVu1sN9Z9Xb2hEY9yMlh37B3MUziC8FgWhnBusaQ6Cq2+B63iKHcv2e7VCuIM6Mm9+V2M+0kZ/TwhAm6UeHi0MGdPCMjQKpfGhLHC/uPoirEk3+bhiefrlRZtnbX0VFg+gFM4WAJQqeUzranU3/mlycyKPi3zuDgoKZ4DBtTAsXNcJN42CIhZt8F5m1ZsTEwSnQebxOBgHsXCx5eUDghMZVbI0qCLD0gg3509x5Q87sxmgjfYHjis8otxXPjEw4IroUDxCWFUAnCV8dRaUeLkCBwpIuYkXRlbe4OqHAeCYEUNqkW3YrMmaNzB4mASzRrEjtk34Y5u9coFm8Os1BJChfPq4hyeS2IB+JBsnMm7xwRWg2aMidJC4NgIDLTOGo/1sfF07A7aUrvYhekSJ4up5hOmOwYNcZ3JrFAjBFmfovI65cBByTp7c8vnuPO2FBvceQedTbyYWc26OhsIq+rL+G9hNyXiZNeTkQtxxRwutKpIa1TeuusmbxuAmH0kJmleLM6BjHXQUgyI0kLgSAgQzu2apwPNn2JR2Q7O344dBJ7YzfDQwYZNzFC4IzjeIU4CdxJzC8sNcjXDjERlM+eOHVRpej6zUilmOz5xjjasNGCXKDlSzLTJrYQQEAKnQSCeGcTpXQBAAKw6eGVEo62OGMRppyO4xMnuTdYT8XFSDxxMcM9YG4tneoMNNbSNQ8UsP0ngNx8Ll0R+/RQCQmA2ArtT1GzJe7gxNqN7kGcRGbDCjTggTvdgg3hFFvttrOnFtcwKyoByMYiOMDCChBfpElUiBITAWAjYmln/Yncoqq1K9o/eJAkhDosRw+ueEyc+4XHjhK/yBhuOsCaO8njx3y5ZApOfzTaJP92uKnFOBHTQ0jn7vVut4wcSSmvZu7+qLsfeRoFVWvcJ4+nEKjOfMGQ8SqjwMszKswVrMgGpuH24RLgTxY79rKz6mqlyIdAzAgfwW8Y2K+posFr1eQs+4XCqcPAJ58QJ+9p0B9OWhcUhzLMFvMEBeqYVFVoNZcJq/KpdpcrHQiAeyBLJ9RmcBBD93AABM6FoKwSvbtDomZs4qk94GWYlJBpnb8vzAQErlKkFKJURAodBwGyO/jWylT9E1VFx2/RXvJjq7jSBMiyUh+lObtduI+ekVhZgVlaeTe2Wtom3Zp7SUlJlDo/AQGPu4ftCCoJAvHMUJ1weViOUFkeA3Zi2no3pxQabvAl8wubfwnvc//bWa5kVlx3+k8QPfPHsEtzlChXOnx7lxAgcYNEuVucM6WQcGFTl2E5IPnw5qEb9iw2bGnFituYrQSx4x5tw6KO8TFdqXsusaJi8TujPhOIiuRLN1Pl8EBcE3Xl72D9m350j3NWbIGGEQEDADq3l51F3vHTY1zFxumuLsWkL6ZiZ26Eu70Wy7/vMSMSTu6AeD2KoB4PD5iAlzSlAsRntbnALBzGWxB4onzFiA6yubKKEJ9/zurJm3b4xAqWu5G3aWJJrmkucJWMJf43ijffaCQ90d+UWW7FuH4XiOQ1E61Zu1dI6C7RumR4y59usnD4VthnZ6wTitraMtZdctWKWYN6Rc7NdVeLkCCS+kJOjMbT6Y62mM3bFQ3zYEzI0/qMIHx/Ej0nq+ntjm6fng5lmMisMmqxA8CwmcUl4I2MD3+1dAr1gaPfSvpnB83DR7N5XyHrrOOTly6pDpKvbIDDcexR7GrEQ+o+X2aYf126FOQ3kGlop+XvZzBrHEk/6JMza8n9S/wzDOVYs1MUgXqqnZXA3H3KpEuUfGIFPHsfoh7xwY3V64kSNevJWt4s+FYTjSJHK+Fap4aiX1vMGB8RiR2bJJxw7FUh3CPVkm5WPmSdbjnB8Vxy/WLcxCvH7ZmiFhf0AABWNSURBVGlChanWfipxKgSGM2hO1TvtylaYtb2SfkrGJkE4Hqgf2Y4tSezpLPmEY78x3lN3o86+KE1j1vxECIbFiwcWwprxBNBV2P2QkFtSmSdBQOusY3V0pb/w8o2lC9KyHhSbBO6R8cMpNYTAPC3mFi35hCkTm3MYe7157Ccwq3sixEVaDX0JCnFMl9vBOAHcJWu3sDIPg0ApvOVgNtBh+qukyPH6y9b8gsos6WmAKvX+svnxoUuYpO7hB0kcD/TR1SbDVmblkeLBSqalrIQ1Ho7MFCOO6XK7gcrjQzvdMso8HgIlb3DysB1P8YNpVOqvUv/2rz6jVuyZ5Nhzzf7pNevoes/aVSs/qcfNbOUuPJrunIboV1v0pZWupj6tzMojlXwkjmcOh0k7WHDwRXKliUl1treukt0iUHJmHM8G6rYLFhGs1F8ln8Qija5dCWN3HCfMgisj4dqNdl5/qaNLYk8tH+qJY4BhTbzxbv1sSLEe6Wrqc5lZmSzAdjxSsWLMFGbslqGeeCYSV2hp/Ma2KdYylTgwAqWRd95U98BAda5aqb/Mdulc/pJ4RMfY2E0ZRkL8kK4JVarhYPnW0aU3N+hbv9qCCT5hC9DBM+/6hKkHG89m5/QOjs8eeqfGrMjHU+WG/rqnTzWCFc8B3VvYmt1hrJcrqjKvR6A08iY+kusbUg2rIlAyTWzUW7X1VStnTLchnoYYvlGqNNCvKkkPldsngGJMcsGs3xOrLC9ZyYm98SXSwWmPSNYc4wbkuvua689fPsemtoGMN4Q0ExPLyTVHdDThD5psNF4hy3aIifVyC2MrN67s5jIrp08ESnPb0kjdpxaSykyZBIpS/ybFOv9J6Cmmqg1KKMuqHqPf2WwAHIrW0fWwGAx9CwGDI+btq2S0Z/tTcAXTLlasC3iI40GeIFsgV1pv5KY1nr2fmRUhKjzqNkx5/iDXRulx8ybHNrnVWqb1iuWQuGjvxoWVHgKBks1qL/AQWkjI0kyo1L/DIQa5MtbFgxhjFMMa031G/OHUuSgwZh/a8RrSs+Hf8NNuZPxPzt2zSyTi5wHQIL9gj4XnAeLgJ5OV+BY3DZcbPZHg9tJcDS633kFgbFxa2a13wukVSOBqdTETqms8/yLeHHax2lIBrP7G5lRsFARKcW28QqOoIDlBIF6MjN9fQiuOhA8jdaxdSPOsHuwgOb6Hkau5eA7vfsuzYf7neQLsckhTbZ11nhq6SwhMQqA0q5PNOgnG3QtjwbgylCwMt3D/mVhp8apeEJhnFY8lH5zEeMXt2UMEzZVImt/7ynrqtze2gmnrTmjqldtVTG1Lb5YQs24GtRryEaiMvAcYoXydj5gbe/9i/Uozp7jMWGkGejyl7liPuxInJI80C4S4MVkUhGhxI+8eUDMVYfzemHrBczv13sbyODnaV/fC7poZ8vD40SmNIi1Y7DbG+ILVqSohMAMBJvvuXbikFLDmItNhZqkTYVzW2DoU+HqR4EtMVVvbu77CvAaIAT9zYyxLfrty9kJANuteyKvdjwiUzBo5hD9i1HeqYpMdlVbpEKZ9mKRMHbBfZ5hTLV2Kj73dsGupUGW2QUDMug3OaqWGQIlZSw7GWl26tgcCpTnQSnyzh4rFNpk64Ktk5YJ4HFjwDCoXsdCFDwj8vOvmw0/9LwR2QKA0GJWCYnYQUU1WESj1VGnOVK1s1IucMccfa6uwLFEzBDoBC39MO5gjliYfdW05jSH+nl29sK72g4CYtZ++OK8kpfGXUem8oAyleamnSj07lHKThcWKZWVUi6OTgTvQDfIGH6gzh1WlNP6WxuthFT2s4CW/falnDwuEFBMCPyEgZtWDsD8CpWPSGre77a/A6SUozYHErKd/NE4KgJj1pB3fldql8bc0XnclvIQBgVJPlXpWoAmBYyOg/azH7t9htDvhbshh+qZBUFYW3QgdvMQH3nXTAIyKnBQB2awn7fje1C59kapkDPUm/8nlcWmVkG/R6skfjNOqL2Y9bdf3pXjJbShm7aufPGk4vc/LvlXqU7ewMoXAkRAQsx6pNwfWpTQKi1n779RSH5UC0/rXSBIKgSsRELNeCaBuXwaB0ih85QeklhFOtVQRKPVRabZUrUwXhcAREBCzHqEXD6CD1lnH7cSSzVrq03E1leRCoBEBMWsjUCq2LgKlb9qURu11pVHtUxAobTuWzToFRZU9FAJi1kN159DKuCaOG3Tap5oE8vDha6YI7CDijwQ/X79+3ae0C0pVmv2UZksLNq2qhECfCIhZ++yXM0pVWmothZ72gxHfUONr2MjPN5aNZkjw8/79+5zSfv0n3KmBL2nTCn+c+d6V7q4wfNfazVemEDgDAjqR/wy9PIaOrs2K6ATIQCfd6oBVCn0G8b744ouHDx/iBYVW+SZ2YFk+e0IOWsy24aBVajDz/fHjxzSHQdwDJjaTSIQp9WZSTD+FwCERkM16yG4dUqmSzVpaxutBSaPVwJ18B5svnDAP4F++1mkSQoowrv2cmuCrn0ar4d5vvvlmaiUrlS/1Tqk3VxJD1QqBrhAQs3bVHacWpmSYljZ17A4WbupgrWKf5YY1Fmr83VkYCN6dJzNWb3JjXHNyaeOfslk3BlzNDYGAmHWIbjqLkK4LsWQV7Q5KMEOxVmE+9xi/O3fuxELO+4Q1/J0YrNTZj0WYsz7iQfyzXd8xYkoLgUERELMO2nHHFLtEGB0GMRFPFMy1V69eubRKDyVfLZ03RXCpy52C7PJMuDZrqR93kVCNCoHtERCzbo+5WiwiUAoo7c0hDNPf3NygBiugJSc2V3NbkyjiovKFCy6zEm9cKL5pdmlPUT/EvykcakwIfEBAzPoBCf3fAQIlZp1n7a2nUPDr4vOsOHiXsrNzZu2Ht0r9UurH9XpENQuBrhAQs3bVHWcXBreqG5uTs8uOSGF3htBcDNaSHxjx8BLnQk5dfXTpuR/eKvVLJyZ1jr9yhMA2CIhZt8FZrbQi4NKGu5jXWuPS5YIfmFrZsVqpO98YQ6xTpbx7yaUuFyL39rUzXS99Pyb12uqrfiFQQkDMWkJG+fsgUKIN13rbRUROVqJdDoWoGKxIm88GSqpVtHCZtROLENs9X0hGlxlqVhDQJSEwIgJi1hF77cgyl8Zl1zzaHgjbk1o/+cF1BeM9nipwzqz9WIS5bEG7Ug9O1V3lhcC4CIhZx+27Y0qeHLBgSpbGcSuwTcIok1OWKi0GuzYugCu4EkUcl7S0a6b3w1ul8KVOTGqDUQkhsD0CYtbtMVeLFxBwzcFOmDWIgSu4ogN7UXI36SIGK432w6xuj/RjUlc6SJeEwNoIiFnXRlj1T0bAJQ+4yrXhJtd+3Q2BMus0mRustFknY1col7r6sQjzhWS0cPvO1U6ZQuDACOhbNwfu3FFVK43OMM1Uh+riELx58wZyrYuRRwVjyU3db4PkObOWkFlczYsVls6I6EfCiyqogBBYDwHZrOthq5pnIkDMretUzJlmZgNX3AZB1mnV/Xhq3cZ1xXEN9H54y+0L9iL3Y1K7qCpTCGyDgJh1G5zVyjQEXApxR/Np9a5fOjdYadNdOa7L4irrwlKvZ6Wrrpr9iLeS1qpWCDQiIGZtBErFNkWgREUlJ+SmwpUb4xPlOSPWd76WKsvroWTdXC5VtXg+O1ndRdZSry0ugCoUAp0jIGbtvINOKh4U4h5z6JpK/WBke3JikWa4grk9Z9Z+LMJSL9R3IsWYKC0Ejo2AmPXY/Tuwdq4BlPNNVxrmlDNv6XHERdZ+iL+rR0LCnBMBMes5+30ArV1TDyckHtc+pXddwfP4xp1AzKtqDaxc8WZsK1pDNtUpBHpAQMzaQy9IBgeBkkPY9bg692+e5QrmWt4XRXOpq5NFVjvfMdGiH+JPBNNPIbA9AmLW7TFXi60IuLTksk5rjWuWy13BtDZv6THXsR/eymVDzXkbdtfsDdUtBPZEQMy6J/pqu46A62B0CaxezzZXc8qZR4edL7K6prnrut8GdrUiBDpEQMzaYadIpJ8R4NgBN0K45JDcETiXDt2ZwUUhc4bmlnkkfbGtqQVQMz8SmUpc78LUylVeCBwGATHrYbrymIq4xpB7MO+++rt0eO/evRlSuUZhJ4usrmzzNuzOQEa3CIFREBCzjtJTJ5XTZVZorLcIYZdZ59Fh/nW2TgxWHkHXFS+D9aQvp9QuIyBmLWOjKx0gwDm97hnCrvG0o7z5h9ldsS9K6B4y1Qmzlo5emheldREKFRAC4yIgZh23784iuWu29uYQzlcf59Gha/vOq2rx58PF3O2dxZtWhUJgLATErGP11xmldZ2NuEwxoTqBw3VNf/bZZzPEc5l1nld5Ruv1W8SsdXx0VQgYAmJWg0KJThHgo3JukK275reLDu7x9Hfu3JkhTLeLrLipc7scj3cnrD8Dat0iBNZDQMy6HraqeTEEnj17ltflmlB5sb1yZtisPS+yuvMYuYL3errUbucIiFk77yCJ9x4BDKM8IAhL0d1Fuj1k7qZbN7Mum+sK7naRFQUfPXpU10hXhcA5ERCznrPfx9O6Z7OVAOYc0Nx3mpeJc1isvbm5iXNCugd368uXL3PBZLDmmChHCAQExKx6EsZAgK0duRXYz96bXLa3b99OQtYlqm4NVlRz5zqTVFZhIXBUBMSsR+3ZA+qVcw92oWtOba98HsDshjWVBEMLdyGzB2bF5Z7HVencpVJXKl8IgICYVY/BMAi4RpLrQd1epTx6OWejklQELj1+/Ni92gOzfvnll7ls+SwnL6McIXBaBG6/e/futMpL8eEQIGQmDwn+9ttvObt/d12QIQlBanm5sAgrxwu31LCq4qz+5tuHiCbrJHZsVd1VuRCYjYBs1tnQ6cYdEHjy5EneqmvL5sXWznnx4kXSxNOnT5Oc5CdO4ECr+TItJXswWPN5DIK5Vmyimn4KgTMjIGY9c++PpztRuK7ftQcTCtmwnmNM8VQ/f/48zrE0AhP0G5zAMKjLVT0way4YBmsPHgJDUgkh0CECYtYOO0Ui1RDIx3pKu5m1Wta5BuVArrEBij0Ng2KbspgKm/JlWbgWDsZUDQuxWOFcchdld2dWxM73DnUC9TodqFqFwDIIaJ11GRxVy5YIsAMnj6R98+aNu690S8FCW6xNQqiuHzUWBuLEgRxk5t8klhh6do8jjmtYO51LpRXWtTFX/cdAQMx6jH48lxacxX/37t1EZ6JVsbGSzH1/Ig/GKGFN7G0Nxh9HHvKHQ5tdOpyHHMRzo4Qog4G7o/y0nm8l6iRYbEdY1LQQaEFAzNqCksp0h4BrtkJgRlfdSVwWCALOd91wCMa+3z3FiZ34qJkT9PN9oTKcuiIE9kdA66z794EkmIGA62t1M2dUvvEtrtj70qq79JsHP28MlJoTAqMgIGYdpack5ycIYJvmO3AIrtl9bfITKRt+IHBiGnJTHv/cUNOSRXIbmlVhhQQvCbHqOjQCYtZDd++hlSPINo7CRVfWMoeLXHUN1n136LLCmoRTga0M1kO/TFJuYQS0zrowoKpuSwTcFcotV1vxmhKlDA+FuKQZVh3Gd7KzBeuQareEMWkrDwnGPVDamJvcq59CQAi8R4Dj0/QnBMZFAEpL3mSChDdQB/7O95ti2E1q2jUEv//++0mVLFs4FwnHAMou24pqEwLHRkA2azIs6+dgCGDe3b9/PxF6g72teehskIHxIhGm8jO3DnffbJPb0HCtvnBe6URdEgI5AlpnzTFRzkgI4IDN433yAJxlVQobVd06289ZpJJkORPr0F12dRtaI5ODjhPXNC4B0eoaUKvOYyMgm/XY/XsK7dyTFlY90wA6Tz5rY0A3msvby2wSlhLu+Ru4prHOS7coXwgIARcB2awuLMocCQEcmPnq4KpmK3zjAoSFh4PXvZRk5scbsTw8IwAqqfaan3lAMoFLotVrINW9p0VANutpu/5oiucLn+zAufgdt3ko3L59272x8eCk/ODA3c/jzZermSXoxCW3l5UpBC4iIGa9CJEKjIGA68xcaQeOy6yNRM5CbPKp891plQ7OY6nkBx7juZeUXSIgb3CX3SKhpiMAN+THRORO1+kVO3fAhZZL2BHbb1jWbbGPof9kr04PtIrkSSyV/MDWv0oIgRkIyGadAZpu6ReB3Ce8xqYRjk0Iq5KT4qSwVqHVOPiWn/seCkFH5ja0/MD9Pt+SbBAExKyDdJTEbEPA9Qk3xuu2tfC+FJG90A8cyb94TQmhunivkbGVbPQeW/mVEvlcRH7glaBWtedBQN7g8/T1KTTFJ0wYUaLq4j5hqDRsPMWJyqJpPdIHqxT2iiNvcSDDXi3e40SRxX/C98n3AOB7pF28IVUoBM6FwLGPmJJ250QgPzsCwlgcinirDy3C6BjHoRUip+BOCmDUxgMKnLqGJPNUQ8JYNtJ4p+dVpbuEgBCIEZA3OBlb9PMICJi3NlZmcZ8wlbNIiUGchP/EjVoaTmXHaj/n2ucQISGKtHi2TSklhIAQcBGQN9iFRZljIwA95GckLe4TBiMcp7iCsVaTiF+DD5uVOFusQ5isH1pFPNCIY6nIATHRqnWcEkLgGgRks16Dnu7tGoH8G3Nrfw0NloWucAXfuXMHTu2WqPJwqjUiqLt+OCScEFgTATHrmuiq7r0R4DT55Iz7xmOS9hZ8xfbzbTa7f2BnRW1VtRDYAwEx6x6oq80NEch3layx4LqhQlc1lS+vYlvXY5uvak83C4FTIqB11lN2+5mUZvmQ2JxY4/x7rvHVY6eT5VWQySOEj42AtBMCGyAgZt0AZDWxJwJ5NBMRsPt+VWYvOFheTQK7oNVuF4P3QkntCoHrERCzXo+haugdARzCHEMYSwnBdBWpG8u2UpoP7MSnVdAKmDR+824lkVStEDgqAlpnPWrPSq8UgfzbbeeJZso/Ence3dPnQL+FwPoIyGZdH2O10AcCDx48iE9NQigWHXc/EH8DbAhQSpaWOQcKNDZoWk0IgXMiIJv1nP1+Xq05rffm5ibWn7XGA5+UmwcDr72pN8ZWaSFwTgRks56z38+rNcurUEusP8cnHXjbCR8MiM9aEq3GXa+0EFgJATHrSsCq2n4RgFxxh5p8EA/OUmw7yzlMAls8PtNYtHqYnpUinSMgZu28gyTeKgjgE47JFfrBtjsYubKzKP5CnGh1lSdJlQoBDwGts3qoKO8cCCQHC3Ma0WH2d0Kr8dZVphE9fA72HI+VtBQCt8SseghOjUCyFecY5CpaPfUzLeU7QEDe4A46QSLshwCbT9jZae3jFo69xJY/UAJDPLZW2Wgka3Wg7pOox0Dg/46hhrQQArMRgFxxAnM+Ufj6Gwuus6vq4UbkJ9oZXbC/+db6Oc9x7KEjJMOZEfh/K7yPbBewPjkAAAAASUVORK5CYII="/>
  <p:tag name="POWERPOINTLATEX_PIXELSPEREMHEIGHT#5C6D61746862667B787D203D205C626567696E7B706D61747269787D78205C5C2079205C656E647B706D61747269787D205C696E205C6D61746862627B527D5E32" val="100"/>
  <p:tag name="POWERPOINTLATEX_BASELINEOFFSET#5C6D61746862667B787D203D205C626567696E7B706D61747269787D78205C5C2079205C656E647B706D61747269787D205C696E205C6D61746862627B527D5E32" val="95"/>
  <p:tag name="POWERPOINTLATEX_REFCOUNTER#5C6D61746862667B787D203D205C626567696E7B706D61747269787D78205C5C2079205C656E647B706D61747269787D205C696E205C6D61746862627B527D5E32" val="3"/>
  <p:tag name="DEFAULTDISPLAYSOURCE" val="\documentclass{article}\pagestyle{empty}&#10;\usepackage{amsmath,amssymb}&#10;\begin{document}&#10;\large&#10;&#10;\begin{align*}&#10;&#10;\end{align*}&#10;&#10;\end{document}&#10;"/>
  <p:tag name="EMBEDFONTS" val="1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000" dirty="0" err="1" smtClean="0">
            <a:solidFill>
              <a:schemeClr val="tx1"/>
            </a:solidFill>
            <a:latin typeface="TUM Neue Helvetica 55 Regular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Bildschirmpräsentation (16:9)</PresentationFormat>
  <Paragraphs>68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Autonomous Navigation for Flying Robots  Lecture 2.4: Homework Discussion (of last week) </vt:lpstr>
      <vt:lpstr>Course Launch</vt:lpstr>
      <vt:lpstr>Course Launch</vt:lpstr>
      <vt:lpstr>PowerPoint-Präsentation</vt:lpstr>
      <vt:lpstr>Top Three Applications for Quadrotors</vt:lpstr>
      <vt:lpstr>Many Great Ideas</vt:lpstr>
      <vt:lpstr>Potentials and Challenges</vt:lpstr>
      <vt:lpstr>Quadrotor 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Juergen Sturm</dc:creator>
  <cp:lastModifiedBy>Juergen Sturm</cp:lastModifiedBy>
  <cp:revision>310</cp:revision>
  <dcterms:created xsi:type="dcterms:W3CDTF">2014-02-04T09:22:08Z</dcterms:created>
  <dcterms:modified xsi:type="dcterms:W3CDTF">2014-05-12T12:49:22Z</dcterms:modified>
</cp:coreProperties>
</file>